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7" r:id="rId2"/>
    <p:sldId id="256" r:id="rId3"/>
    <p:sldId id="268" r:id="rId4"/>
    <p:sldId id="257" r:id="rId5"/>
    <p:sldId id="259" r:id="rId6"/>
    <p:sldId id="260" r:id="rId7"/>
    <p:sldId id="258" r:id="rId8"/>
    <p:sldId id="264" r:id="rId9"/>
    <p:sldId id="265" r:id="rId10"/>
    <p:sldId id="261" r:id="rId11"/>
    <p:sldId id="262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16:57:36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24575,'32'-16'0,"1"10"0,1 1 0,-1 2 0,1 1 0,64 5 0,-16 0 0,118 14 0,-112-7 0,-42-3 0,54 15 0,-5 0 0,-54-14 0,-3-1 0,0-1 0,57 2 0,460-9 0,-541 1-341,0-2 0,1 1-1,21-7 1,-13 2-6485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DEA525-152A-B48D-D84B-E048AA2F3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1934E8D-6772-4E97-9F92-4C064B6B9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CF4F31-76AC-B005-781F-8711F58B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1912496-7017-B7EE-687E-3CA0FC20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F939EAC-14F7-C536-2831-013FC26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5743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A7C09E-1D26-53E8-6029-75CBF022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861ED9E-D0B1-5D3D-718B-DB73C8AAC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E5AE407-CF39-CFD6-4F32-5E54AE9D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8C58A5-E87E-D9E2-7D52-FC7770DE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4ACD71F-0666-9B75-5366-F35C59C2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319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741260E-1068-7B9B-6D8B-C2EA71B3E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47DA0CA-5871-1327-0C1A-1AF3A9205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9868F9D-3ED5-20FE-2D76-FFFDA162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94323DE-088F-A91E-3769-6B0938CD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D75D6FF-3BD2-0B19-306A-4EB459D2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553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8439E6-662A-6179-E52E-04C851864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BB6398-6550-9724-3326-EB8DE191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203016C-2315-CF9D-D790-02065661D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82DC6E2-917F-6C56-57E5-F41FFC60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61AA966-E120-DDEF-EE49-35E14C60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686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3D761D7-28BA-161A-489B-8A1D559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0EC3B57-A3C6-08A3-7C3E-0D35D781E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D5B1D5-84C6-5A9E-7500-9BB043C9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A80A0A-41D1-AC11-8838-A784EB11E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EDFD170-2A8D-92C6-230E-1B19ED82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83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8A817D-DE43-E6AF-6982-636063A4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BD2C5F0-2815-25AE-707B-2950CD905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76D1B8C-2B66-305C-956A-3C52B0952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398964F-C54D-5506-6E2C-D9115C4F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69B6EBB-9FB2-9310-6C53-8971C492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B698B8-092F-67D4-E352-4F5CE810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5587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79DF02-DCB2-5F6C-E287-589E8CFB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B3F5BAE-252F-5253-D170-4B6EC2CF1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A0E2970-9653-3008-424C-B4029EDE4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6C07D7B-2228-E515-340D-8C9075272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4DF18E5-5360-4E14-4CBB-7C5CF7003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C564B59-80D3-F075-D244-6B572915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06E0014-52E8-C76E-9729-B1C68E0F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2D031AC-6D1A-4AC7-8A35-EEDF5E58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853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55FC4D-3FB9-2CD3-48DD-D40EB7F1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70C78496-BB20-AEE6-7552-AD17736C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DC9C347-87D1-7DF3-8FB4-AB960647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074B4AE-B9E4-75F1-1701-6AF43DF6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9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DDD8DB0-54E3-BF42-EA67-327174C5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3EF9A1E3-318B-510B-59F9-82907E1F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B9FA666-3110-0259-95B6-53DEFF83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611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AE7B39-C4AC-7903-B3A5-412358C7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5CE6A10-E50E-C066-8A20-45CC51FC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53161D0-A672-B889-0773-F50FFAD28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1BB24BA-3FED-8341-2F05-0FE9F517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13DA2F5-5362-2AB2-1FB9-92E42892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A911DB2-6F49-1BD5-873F-EA68C954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7994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91358D-F12D-A6D8-2CDF-91AE5A66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F6F4B58-FE6E-0FD6-9A63-3C7004E96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E7BE03A-5FAE-6DA7-B70A-08339D12D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4BFBED2-B80C-89B5-619E-1E93BCCC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E229BB8-6C85-3C2B-5AEA-689BCB77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10FAAFB-2058-77BB-AB6D-99EB776B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570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130D234F-0547-F569-D67B-33E89F37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2795FEE-85C9-FB66-B95F-7ED3CAC2A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0DC0B63-4D3E-BBDA-E7B1-EC704DB47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64A4E-9C89-42FC-9E99-5FD1D97C6613}" type="datetimeFigureOut">
              <a:rPr lang="he-IL" smtClean="0"/>
              <a:t>י"ד/אב/תשפ"ד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10E2DD2-8F25-7A9E-5057-2E6340F1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1DC2559-E7EB-F6E4-5A56-0B3E80C7B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AB564-2CDF-42E7-B9AB-8ADB3F2FDA1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680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0D533A-8411-BFDA-DB83-C0D90D396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מסעם של ילדי </a:t>
            </a:r>
            <a:r>
              <a:rPr lang="he-IL" dirty="0" err="1"/>
              <a:t>ביאליסטוק</a:t>
            </a:r>
            <a:r>
              <a:rPr lang="he-IL" dirty="0"/>
              <a:t> 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00F3628-5FBB-2757-9A0C-E813EDBC3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(ילדי </a:t>
            </a:r>
            <a:r>
              <a:rPr lang="he-IL" dirty="0" err="1"/>
              <a:t>דרוסקניקי</a:t>
            </a:r>
            <a:r>
              <a:rPr lang="he-I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10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8F89F80-C3B8-E09C-BA6D-104249C7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11" y="0"/>
            <a:ext cx="933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0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7E8C2D0-914D-DB8C-EEFB-2AB33BC2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10" y="21040"/>
            <a:ext cx="9169179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7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CDD4982-2481-3D3D-FB93-BF869A05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73418"/>
            <a:ext cx="7559695" cy="5541744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26EC9C0-6F65-69DE-F210-64BB5C171116}"/>
              </a:ext>
            </a:extLst>
          </p:cNvPr>
          <p:cNvSpPr txBox="1"/>
          <p:nvPr/>
        </p:nvSpPr>
        <p:spPr>
          <a:xfrm>
            <a:off x="2400300" y="354330"/>
            <a:ext cx="75596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סיפור ילדי </a:t>
            </a:r>
            <a:r>
              <a:rPr lang="he-IL" sz="3600" dirty="0" err="1"/>
              <a:t>ביאליסטוק</a:t>
            </a:r>
            <a:r>
              <a:rPr lang="he-IL" sz="3600" dirty="0"/>
              <a:t> </a:t>
            </a:r>
            <a:r>
              <a:rPr lang="he-IL" sz="3600" dirty="0" err="1"/>
              <a:t>בדרוסקנקי</a:t>
            </a:r>
            <a:endParaRPr lang="he-IL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דיו 10">
                <a:extLst>
                  <a:ext uri="{FF2B5EF4-FFF2-40B4-BE49-F238E27FC236}">
                    <a16:creationId xmlns:a16="http://schemas.microsoft.com/office/drawing/2014/main" id="{B6B97C2F-4A22-396F-D765-3425D94D3805}"/>
                  </a:ext>
                </a:extLst>
              </p14:cNvPr>
              <p14:cNvContentPartPr/>
              <p14:nvPr/>
            </p14:nvContentPartPr>
            <p14:xfrm>
              <a:off x="6886260" y="3141015"/>
              <a:ext cx="627840" cy="41040"/>
            </p14:xfrm>
          </p:contentPart>
        </mc:Choice>
        <mc:Fallback xmlns="">
          <p:pic>
            <p:nvPicPr>
              <p:cNvPr id="11" name="דיו 10">
                <a:extLst>
                  <a:ext uri="{FF2B5EF4-FFF2-40B4-BE49-F238E27FC236}">
                    <a16:creationId xmlns:a16="http://schemas.microsoft.com/office/drawing/2014/main" id="{B6B97C2F-4A22-396F-D765-3425D94D38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7260" y="3132015"/>
                <a:ext cx="645480" cy="5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952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701CD65-6137-297B-F94F-EDA8D77A3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4" y="0"/>
            <a:ext cx="8318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0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6F9E9C0-2268-960C-C6CA-1E241EBAB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44" y="720599"/>
            <a:ext cx="8760711" cy="582828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76337E1-8A62-9F42-05BC-37277E16B736}"/>
              </a:ext>
            </a:extLst>
          </p:cNvPr>
          <p:cNvSpPr txBox="1"/>
          <p:nvPr/>
        </p:nvSpPr>
        <p:spPr>
          <a:xfrm>
            <a:off x="3829050" y="258934"/>
            <a:ext cx="42176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>המסע מזרחה</a:t>
            </a:r>
          </a:p>
        </p:txBody>
      </p:sp>
    </p:spTree>
    <p:extLst>
      <p:ext uri="{BB962C8B-B14F-4D97-AF65-F5344CB8AC3E}">
        <p14:creationId xmlns:p14="http://schemas.microsoft.com/office/powerpoint/2010/main" val="196133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54A87DF-EABD-B96C-1045-7EC83C4E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97" y="1094029"/>
            <a:ext cx="9120406" cy="4669941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DB850F2-4A6A-1256-8F29-AAE42773E0ED}"/>
              </a:ext>
            </a:extLst>
          </p:cNvPr>
          <p:cNvSpPr txBox="1"/>
          <p:nvPr/>
        </p:nvSpPr>
        <p:spPr>
          <a:xfrm>
            <a:off x="4572000" y="320040"/>
            <a:ext cx="27660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/>
              <a:t>הילדים </a:t>
            </a:r>
            <a:r>
              <a:rPr lang="he-IL" sz="2800" dirty="0" err="1"/>
              <a:t>בקרקולינו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44759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93A727E-02DD-8368-615B-164A7B5D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506" y="0"/>
            <a:ext cx="906386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CDEEF96-9BA3-4025-B1FE-FE68D7FCE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9506" cy="488061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64B2AC2-4D78-AC43-B495-54406EE987D6}"/>
              </a:ext>
            </a:extLst>
          </p:cNvPr>
          <p:cNvSpPr txBox="1"/>
          <p:nvPr/>
        </p:nvSpPr>
        <p:spPr>
          <a:xfrm>
            <a:off x="605790" y="4983480"/>
            <a:ext cx="14859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בלגלי בחיל הים הסובייטי</a:t>
            </a:r>
          </a:p>
        </p:txBody>
      </p:sp>
    </p:spTree>
    <p:extLst>
      <p:ext uri="{BB962C8B-B14F-4D97-AF65-F5344CB8AC3E}">
        <p14:creationId xmlns:p14="http://schemas.microsoft.com/office/powerpoint/2010/main" val="138114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DA05DF7-2DE6-64DF-CB38-52C8999D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942" y="447046"/>
            <a:ext cx="3792041" cy="568806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44E5DCB-3371-8F91-4E66-A8125B56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17" y="447046"/>
            <a:ext cx="4029805" cy="571244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2673997-9E36-3ED3-AB7C-1BD554587CF0}"/>
              </a:ext>
            </a:extLst>
          </p:cNvPr>
          <p:cNvSpPr txBox="1"/>
          <p:nvPr/>
        </p:nvSpPr>
        <p:spPr>
          <a:xfrm>
            <a:off x="2402680" y="6159493"/>
            <a:ext cx="1534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/>
              <a:t>יעקב </a:t>
            </a:r>
            <a:r>
              <a:rPr lang="he-IL" dirty="0" err="1"/>
              <a:t>טוביאש</a:t>
            </a:r>
            <a:endParaRPr lang="he-IL" dirty="0"/>
          </a:p>
          <a:p>
            <a:pPr algn="ctr"/>
            <a:r>
              <a:rPr lang="he-IL" dirty="0"/>
              <a:t>מחנך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37381C3-342A-BA38-5777-7E1F44722928}"/>
              </a:ext>
            </a:extLst>
          </p:cNvPr>
          <p:cNvSpPr txBox="1"/>
          <p:nvPr/>
        </p:nvSpPr>
        <p:spPr>
          <a:xfrm>
            <a:off x="8549639" y="6087788"/>
            <a:ext cx="1465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/>
              <a:t>סמואל </a:t>
            </a:r>
            <a:r>
              <a:rPr lang="he-IL" dirty="0" err="1"/>
              <a:t>פבזנר</a:t>
            </a:r>
            <a:endParaRPr lang="he-IL" dirty="0"/>
          </a:p>
          <a:p>
            <a:pPr algn="ctr"/>
            <a:r>
              <a:rPr lang="he-IL" dirty="0"/>
              <a:t>מנהל </a:t>
            </a:r>
            <a:r>
              <a:rPr lang="he-IL" dirty="0" err="1"/>
              <a:t>הקיטנה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C4DFC8D-E5D6-90BD-4CFB-D0460DEE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342" y="599446"/>
            <a:ext cx="3792041" cy="568806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3E4976C-AA00-FD48-5039-431FFBAD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566" y="584969"/>
            <a:ext cx="3792041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4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91A26E7-8C1A-1863-916B-0A691224C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1" y="0"/>
            <a:ext cx="1022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85A85EB-CAD6-CB7F-1761-B29897012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68" y="0"/>
            <a:ext cx="9527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274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27</Words>
  <Application>Microsoft Office PowerPoint</Application>
  <PresentationFormat>מסך רחב</PresentationFormat>
  <Paragraphs>10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ערכת נושא Office</vt:lpstr>
      <vt:lpstr>מסעם של ילדי ביאליסטוק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מסעם של ילדי ביאליסטוק</dc:title>
  <dc:creator>מרום מגל</dc:creator>
  <cp:lastModifiedBy>רון לונדון</cp:lastModifiedBy>
  <cp:revision>3</cp:revision>
  <dcterms:created xsi:type="dcterms:W3CDTF">2024-07-26T11:25:22Z</dcterms:created>
  <dcterms:modified xsi:type="dcterms:W3CDTF">2024-08-18T17:17:06Z</dcterms:modified>
</cp:coreProperties>
</file>